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05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06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3677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74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9541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591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459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327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32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77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65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188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102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060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148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302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831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15CED2-2FC9-4C83-8BCB-3DEBD538BD11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FBEAE-1BEF-4441-8F49-27AF0241EE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6004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D681E-AE56-4C5C-B143-D6896A3C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organization structure: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2B13E-D0BC-403A-A48B-D88211D37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Single store retail structure: </a:t>
            </a:r>
            <a:r>
              <a:rPr lang="en-US" dirty="0"/>
              <a:t>It is a smaller scale of organizational structure compared to other.</a:t>
            </a:r>
          </a:p>
          <a:p>
            <a:r>
              <a:rPr lang="en-US" b="1" dirty="0"/>
              <a:t>Diversified retail structure: </a:t>
            </a:r>
            <a:r>
              <a:rPr lang="en-US" dirty="0"/>
              <a:t>It provide product or services that are completely unrelated to what is being sold or offered in their other stores.</a:t>
            </a:r>
          </a:p>
          <a:p>
            <a:r>
              <a:rPr lang="en-US" b="1" dirty="0"/>
              <a:t>National chain retail structure: </a:t>
            </a:r>
            <a:r>
              <a:rPr lang="en-US" dirty="0"/>
              <a:t>A large department store may have a complete staff consisting of a  manager, assistant manager and other department.</a:t>
            </a:r>
          </a:p>
          <a:p>
            <a:pPr marL="0" indent="0">
              <a:buNone/>
            </a:pPr>
            <a:r>
              <a:rPr lang="en-US" dirty="0"/>
              <a:t>	executive</a:t>
            </a:r>
          </a:p>
          <a:p>
            <a:pPr marL="0" indent="0">
              <a:buNone/>
            </a:pPr>
            <a:r>
              <a:rPr lang="en-US" dirty="0"/>
              <a:t>	finance </a:t>
            </a:r>
          </a:p>
          <a:p>
            <a:pPr marL="0" indent="0">
              <a:buNone/>
            </a:pPr>
            <a:r>
              <a:rPr lang="en-US" dirty="0"/>
              <a:t>	operations and sales.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738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69194-F813-49AF-8B10-2C75C0A5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Retailing scene in India.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C28E2-1C07-44BA-B373-DE9601063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 is one of he fastest growing retail markets in the world.</a:t>
            </a:r>
          </a:p>
          <a:p>
            <a:r>
              <a:rPr lang="en-US" dirty="0"/>
              <a:t>In India retail industry was owned by small shop keepers.</a:t>
            </a:r>
          </a:p>
          <a:p>
            <a:r>
              <a:rPr lang="en-US" dirty="0"/>
              <a:t>India has the most unorganized retail market.</a:t>
            </a:r>
          </a:p>
          <a:p>
            <a:r>
              <a:rPr lang="en-US" dirty="0"/>
              <a:t>99% customers were price sensitive and not quality or brand sensitive.</a:t>
            </a:r>
          </a:p>
          <a:p>
            <a:r>
              <a:rPr lang="en-US" dirty="0"/>
              <a:t>Impulsive buying was restricted in some commodities.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4458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138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Retail organization structure:</vt:lpstr>
      <vt:lpstr>Retailing scene in India.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organization structure:</dc:title>
  <dc:creator>user</dc:creator>
  <cp:lastModifiedBy>user</cp:lastModifiedBy>
  <cp:revision>3</cp:revision>
  <dcterms:created xsi:type="dcterms:W3CDTF">2021-06-04T05:36:39Z</dcterms:created>
  <dcterms:modified xsi:type="dcterms:W3CDTF">2021-06-04T06:13:04Z</dcterms:modified>
</cp:coreProperties>
</file>